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6"/>
  </p:notesMasterIdLst>
  <p:handoutMasterIdLst>
    <p:handoutMasterId r:id="rId17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6" r:id="rId11"/>
    <p:sldId id="287" r:id="rId12"/>
    <p:sldId id="288" r:id="rId13"/>
    <p:sldId id="294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634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09" y="662937"/>
            <a:ext cx="5061553" cy="5765572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IN" sz="3200" dirty="0">
                <a:latin typeface="Algerian" panose="04020705040A02060702" pitchFamily="82" charset="0"/>
              </a:rPr>
              <a:t>  </a:t>
            </a:r>
            <a:r>
              <a:rPr lang="en-IN" sz="3200" dirty="0">
                <a:solidFill>
                  <a:srgbClr val="FF0000"/>
                </a:solidFill>
                <a:latin typeface="Algerian" panose="04020705040A02060702" pitchFamily="82" charset="0"/>
              </a:rPr>
              <a:t>Data Science PROJECT</a:t>
            </a:r>
            <a:br>
              <a:rPr lang="en-IN" sz="32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CHURN PREDICTION</a:t>
            </a: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00B0F0"/>
                </a:solidFill>
                <a:latin typeface="Times New Roman" panose="02020603050405020304" pitchFamily="18" charset="0"/>
              </a:rPr>
              <a:t>PROJECT TEAM ID - PTID-CDA-NOV-24-246</a:t>
            </a: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ANUPRIYA S R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ANJALI M K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 P M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7B117D-5717-5581-D938-A221538B7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3"/>
    </mc:Choice>
    <mc:Fallback xmlns="">
      <p:transition spd="slow" advTm="1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Conclusion</a:t>
            </a:r>
            <a:endParaRPr lang="en-IN" sz="6000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churn prediction model provides No-Churn Telecom with actionable insights by identifying key churn drivers and providing churn risk scores for each customer.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accuracy of the Random Forest and XGBoost models will allow the company to focus its retention strategies on customers with the highest likelihood of churning,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 improving customer retention and reducing churn rates.</a:t>
            </a:r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209A4C-7FA1-4419-5A68-F86A86D1F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95"/>
    </mc:Choice>
    <mc:Fallback xmlns="">
      <p:transition spd="slow" advTm="2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9F9E6E-8275-2743-5EE6-C0D043F3F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2"/>
    </mc:Choice>
    <mc:Fallback xmlns="">
      <p:transition spd="slow" advTm="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009" y="2433205"/>
            <a:ext cx="11090274" cy="39131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Business Case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Dataset Overview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Preparation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Modeling and Results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Recommendations and Insights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7A91C6-87EE-E342-0AF3-0ED73C8E5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4"/>
    </mc:Choice>
    <mc:Fallback xmlns="">
      <p:transition spd="slow" advTm="1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218" y="1593273"/>
            <a:ext cx="11280919" cy="4835236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Telecom aims to leverage Machine Learning to address the challenge of customer churn in a competitive telecom industry.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GOALS: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Understanding the variables that are influencing the customers to migrate.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Creating Churn risk scores that can be indicative to drive retention campaigns.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Introduce new predicting variable “CHURN-FLAG” with values YES(1) or NO(0) so that email    campaigns with lucrative offers can be targeted to Churn YES customers.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1F0114-D7AB-B980-CBAC-8593D0E6F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4"/>
    </mc:Choice>
    <mc:Fallback xmlns="">
      <p:transition spd="slow" advTm="2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4506046" cy="1368664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80" y="2105891"/>
            <a:ext cx="6061347" cy="4530436"/>
          </a:xfrm>
          <a:noFill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Telecom is an established Telecom operator in Europe with more than a decade in Business. Due to new players in the market, telecom industry has become very competitive and retaining customers becoming a challenge.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spite of No-Churn initiatives of reducing tariffs and promoting more offers, the churn rate ( percentage of customers migrating to competitors) is well above 10%.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 wants to explore possibility of Machine Learning to help with following use cases to retain competitive edge in the industry.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r="14838"/>
          <a:stretch>
            <a:fillRect/>
          </a:stretch>
        </p:blipFill>
        <p:spPr>
          <a:xfrm>
            <a:off x="6661721" y="677876"/>
            <a:ext cx="5132388" cy="513238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72FC96-F217-3730-6D74-B584A505B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69"/>
    </mc:Choice>
    <mc:Fallback xmlns="">
      <p:transition spd="slow" advTm="2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468583"/>
            <a:ext cx="7929940" cy="461408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database with 4,617 records.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Customer Demographics: State, Area Code, Phone Number.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Service Usage: Day Mins, Night Calls, International Plan.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Customer Support: Number of Customer Service Calls.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'Churn' (Yes/No).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D56364-FD2F-9ECD-4101-247A0F4C3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58"/>
    </mc:Choice>
    <mc:Fallback xmlns="">
      <p:transition spd="slow" advTm="2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EFA61-3530-0953-FD8E-95826DE48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461" y="1981854"/>
            <a:ext cx="5795136" cy="2025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8FFAD-B91B-3B32-19FE-1C01B7B24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22" y="175098"/>
            <a:ext cx="5243815" cy="6411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101784-A2CC-D3C0-C221-EFCC8A82E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Data Preparation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Taken: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Cleaning: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Handled missing values and inconsistent data entries.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Feature Engineering: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Created a new 'Churn-Flag' variable.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Transformation: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Normalized numerical features.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Encoded categorical variables.</a:t>
            </a:r>
          </a:p>
          <a:p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21" y="2097088"/>
            <a:ext cx="5351433" cy="3995737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DFEDD9-2F91-C051-FEC6-ED12458B7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6"/>
    </mc:Choice>
    <mc:Fallback xmlns="">
      <p:transition spd="slow" advTm="2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53" y="576984"/>
            <a:ext cx="11091600" cy="1332000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  <a:cs typeface="Times New Roman" panose="02020603050405020304" pitchFamily="18" charset="0"/>
              </a:rPr>
              <a:t>Modeling and Results</a:t>
            </a:r>
            <a:endParaRPr lang="en-US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Logistic Regression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Random Forest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Gradient Boosting and etc…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Accuracy, Precision, Recall, F1 Score.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Highlighted top predictors of churn (e.g., Customer Support Calls).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83DC2C-DAD6-5A7D-5CA3-A74CBB4FA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7"/>
    </mc:Choice>
    <mc:Fallback xmlns="">
      <p:transition spd="slow" advTm="23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endParaRPr lang="en-US" dirty="0"/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C8082-921C-6D44-BC4E-56D2C36E3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5642" y="149420"/>
            <a:ext cx="5739319" cy="64571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8461F-31B5-50C9-D5E3-87317AE45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497" y="196900"/>
            <a:ext cx="5919806" cy="63622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485368-2377-FE1B-4F41-80079A00C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3600</TotalTime>
  <Words>473</Words>
  <Application>Microsoft Office PowerPoint</Application>
  <PresentationFormat>Widescreen</PresentationFormat>
  <Paragraphs>59</Paragraphs>
  <Slides>11</Slides>
  <Notes>7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Gill Sans MT</vt:lpstr>
      <vt:lpstr>Times New Roman</vt:lpstr>
      <vt:lpstr>Walbaum Display</vt:lpstr>
      <vt:lpstr>3DFloatVTI</vt:lpstr>
      <vt:lpstr>  Data Science PROJECT TELECOM CHURN PREDICTION      PROJECT TEAM ID - PTID-CDA-NOV-24-246    PRESENTED BY:  ANUPRIYA S R ANJALI M K PRATHAM P M </vt:lpstr>
      <vt:lpstr>Agenda</vt:lpstr>
      <vt:lpstr>INTRODUCTION</vt:lpstr>
      <vt:lpstr>BUSINESS CASE</vt:lpstr>
      <vt:lpstr>Dataset Overview</vt:lpstr>
      <vt:lpstr>  </vt:lpstr>
      <vt:lpstr>Data Preparation</vt:lpstr>
      <vt:lpstr>Modeling and Results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ADMIN</dc:creator>
  <cp:lastModifiedBy>BHANUPRIYA S R</cp:lastModifiedBy>
  <cp:revision>12</cp:revision>
  <dcterms:created xsi:type="dcterms:W3CDTF">2023-12-19T21:03:45Z</dcterms:created>
  <dcterms:modified xsi:type="dcterms:W3CDTF">2024-12-14T09:10:00Z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